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0820" y="3009900"/>
            <a:ext cx="92297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890" y="3068320"/>
            <a:ext cx="500126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05714" y="4097404"/>
            <a:ext cx="647619" cy="381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86890" y="4920615"/>
            <a:ext cx="4928870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758095" y="5783979"/>
            <a:ext cx="695238" cy="3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bldLvl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7"/>
          <a:stretch>
            <a:fillRect/>
          </a:stretch>
        </p:blipFill>
        <p:spPr>
          <a:xfrm>
            <a:off x="720090" y="1124770"/>
            <a:ext cx="10800080" cy="441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98550"/>
            <a:ext cx="369824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53490" y="2078355"/>
            <a:ext cx="331470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15340" y="2955925"/>
            <a:ext cx="240792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15238" y="3833705"/>
            <a:ext cx="1076190" cy="39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990" y="4569460"/>
            <a:ext cx="9063355" cy="169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392035" y="5445125"/>
            <a:ext cx="209105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448300" y="1098550"/>
            <a:ext cx="3698240" cy="62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3"/>
            </p:custDataLst>
          </p:nvPr>
        </p:nvSpPr>
        <p:spPr bwMode="auto">
          <a:xfrm>
            <a:off x="6019800" y="2078355"/>
            <a:ext cx="3314700" cy="44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4"/>
            </p:custDataLst>
          </p:nvPr>
        </p:nvSpPr>
        <p:spPr bwMode="auto">
          <a:xfrm>
            <a:off x="5581650" y="2955925"/>
            <a:ext cx="284226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5"/>
            </p:custDataLst>
          </p:nvPr>
        </p:nvSpPr>
        <p:spPr bwMode="auto">
          <a:xfrm>
            <a:off x="5581548" y="3833705"/>
            <a:ext cx="1076190" cy="39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9" grpId="0" bldLvl="0" animBg="1"/>
      <p:bldP spid="27" grpId="0" animBg="1"/>
      <p:bldP spid="29" grpId="0" bldLvl="0" animBg="1"/>
      <p:bldP spid="2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814705" y="908870"/>
            <a:ext cx="1056259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522970" y="4792345"/>
            <a:ext cx="72453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50665" y="5768340"/>
            <a:ext cx="1242695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43240" y="1414780"/>
            <a:ext cx="1305560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92425" y="2543810"/>
            <a:ext cx="67945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2775" y="4667885"/>
            <a:ext cx="67945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11490" y="4667885"/>
            <a:ext cx="67945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4761" y="3726117"/>
            <a:ext cx="1009523" cy="52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4897755"/>
            <a:ext cx="4397375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51220" y="4941570"/>
            <a:ext cx="446532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91428" y="5941876"/>
            <a:ext cx="942857" cy="38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5877560"/>
            <a:ext cx="228600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20065" y="3933190"/>
            <a:ext cx="4481195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95365" y="3932555"/>
            <a:ext cx="3471545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56715" y="4963795"/>
            <a:ext cx="114490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02655" y="4963795"/>
            <a:ext cx="439991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091428" y="5998262"/>
            <a:ext cx="933333" cy="3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2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679825" y="4514850"/>
            <a:ext cx="2946400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5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94685" y="3857625"/>
            <a:ext cx="1272540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45510" y="3816350"/>
            <a:ext cx="1162050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